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4630400" cy="8229600"/>
  <p:notesSz cx="8229600" cy="14630400"/>
  <p:embeddedFontLst>
    <p:embeddedFont>
      <p:font typeface="Open Sans" panose="020B0606030504020204" pitchFamily="34" charset="0"/>
      <p:regular r:id="rId18"/>
      <p:bold r:id="rId19"/>
    </p:embeddedFont>
    <p:embeddedFont>
      <p:font typeface="Open Sans Bold" panose="020B0806030504020204" pitchFamily="34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0" d="100"/>
          <a:sy n="50" d="100"/>
        </p:scale>
        <p:origin x="24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70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20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1410" y="52908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Il Potere della Motivazione e delle Abitudini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2374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motivazione è il motore che guida le nostre azioni verso gli obiettivi desiderati.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 abitudini sono schemi comportamentali automatizzati che determinano gran parte della nostra vita quotidiana.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8566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 nostro cervello è programmato per creare abitudini come meccanismo di risparmio energetico.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628352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6291143"/>
            <a:ext cx="347663" cy="3476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70040" y="6266617"/>
            <a:ext cx="220075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Marco Polito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135" y="581620"/>
            <a:ext cx="76645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 Vantaggi di Seguire un Piano di Vita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463903" y="2219444"/>
            <a:ext cx="22860" cy="5428536"/>
          </a:xfrm>
          <a:prstGeom prst="roundRect">
            <a:avLst>
              <a:gd name="adj" fmla="val 388338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678811" y="2683550"/>
            <a:ext cx="634008" cy="22860"/>
          </a:xfrm>
          <a:prstGeom prst="roundRect">
            <a:avLst>
              <a:gd name="adj" fmla="val 388338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26135" y="2457212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305431" y="2496860"/>
            <a:ext cx="316944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520702" y="2430780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Chiarezza Mentale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520702" y="2887742"/>
            <a:ext cx="6369963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piano riduce il carico decisionale quotidiano. Libera energia mentale per attività creative e importanti.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678811" y="4450794"/>
            <a:ext cx="634008" cy="22860"/>
          </a:xfrm>
          <a:prstGeom prst="roundRect">
            <a:avLst>
              <a:gd name="adj" fmla="val 388338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226135" y="4224457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305431" y="4264104"/>
            <a:ext cx="316944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520702" y="4198025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Definizione dei goal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520702" y="4654987"/>
            <a:ext cx="6369963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Definisci chiaramente quali sono i tuoi obiettivi finali e quelli temporanei. 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6678811" y="6218039"/>
            <a:ext cx="634008" cy="22860"/>
          </a:xfrm>
          <a:prstGeom prst="roundRect">
            <a:avLst>
              <a:gd name="adj" fmla="val 388338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6226135" y="5991701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305431" y="6031349"/>
            <a:ext cx="316944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520702" y="5965269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Crescita Personale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520702" y="6422231"/>
            <a:ext cx="6369963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L'unico modo per migliorare la tua vita, la qualità dei tuoi pensieri, lo stipendio, lo stato relazionale ed anche i tuoi traguardi, è migliorare te stesso. 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9551"/>
            <a:ext cx="6244709" cy="39902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9521" y="17191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 MIQ: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2654737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Siamo spesso molto bravi a buttarci giù, e guardare gli altri, tutti molto più bravi di noi, e raramente pensiamo che, siamo arrivati già molto lontano da dove eravamo partiti.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599521" y="431042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Pensa ad un momento felice, un traguardo che ti ha reso orgoglioso di te. 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524029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Ora definiamo i nostri nuovi obiettivi con un solo criterio, che siano Grandi. 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61701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2790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Strategie per Mantenere la Motivazione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08562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879413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Obiettivi S.M.A.R.T.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724162"/>
            <a:ext cx="229195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Specifici, Misurabili, Aumentati, Rilevanti e Temporizzati. Obiettivi chiari aumentano la motivazione.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308562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879413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Visualizzazione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369832"/>
            <a:ext cx="229207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Immagina vividamente il risultato desiderato. Il cervello risponde come se fosse reale.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308562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879413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Supporto Sociale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724162"/>
            <a:ext cx="229195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Condividi i tuoi obiettivi con altri. La responsabilità esterna aumenta la probabilità di successo.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825" y="577334"/>
            <a:ext cx="7677150" cy="1964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Esercizi per la Concentrazione e la Motivazione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19825" y="2856190"/>
            <a:ext cx="157163" cy="1123712"/>
          </a:xfrm>
          <a:prstGeom prst="roundRect">
            <a:avLst>
              <a:gd name="adj" fmla="val 5600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691313" y="2856190"/>
            <a:ext cx="2857738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Tecnica del Pomodoro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691313" y="3309342"/>
            <a:ext cx="7205663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Lavora con concentrazione per 25 minuti. Fai una pausa di 5 minuti. Ripeti il ciclo quattro volte.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534150" y="4189452"/>
            <a:ext cx="157163" cy="1123712"/>
          </a:xfrm>
          <a:prstGeom prst="roundRect">
            <a:avLst>
              <a:gd name="adj" fmla="val 5600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005638" y="4189452"/>
            <a:ext cx="332017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Meditazione Mindfulness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005638" y="4642604"/>
            <a:ext cx="689133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Dedica 10 minuti al giorno alla meditazione. Focalizzati sul respiro quando la mente vaga.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848475" y="5522714"/>
            <a:ext cx="157163" cy="1920002"/>
          </a:xfrm>
          <a:prstGeom prst="roundRect">
            <a:avLst>
              <a:gd name="adj" fmla="val 5600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319963" y="5522714"/>
            <a:ext cx="313801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Pratica della Gratitudine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319963" y="5975866"/>
            <a:ext cx="6577013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Scrivi tre cose per cui sei grato ogni sera. Aumenta la positività e la motivazione.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7319963" y="6772156"/>
            <a:ext cx="6577013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Task 2: Scrivi almeno 3 cose per la quale sei grato nella tua vita. </a:t>
            </a:r>
            <a:endParaRPr lang="en-US" sz="16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3506" y="632341"/>
            <a:ext cx="6600468" cy="586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Conclusioni e Prossimi Passi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143506" y="1594485"/>
            <a:ext cx="3774043" cy="619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6853476" y="2448639"/>
            <a:ext cx="2354104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Piccoli cambiamenti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143506" y="2854523"/>
            <a:ext cx="3774043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Inizia con una sola abitudine alla volta. I cambiamenti radicali raramente durano.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10199132" y="1594485"/>
            <a:ext cx="3774162" cy="619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21</a:t>
            </a:r>
            <a:endParaRPr lang="en-US" sz="4850" dirty="0"/>
          </a:p>
        </p:txBody>
      </p:sp>
      <p:sp>
        <p:nvSpPr>
          <p:cNvPr id="8" name="Text 5"/>
          <p:cNvSpPr/>
          <p:nvPr/>
        </p:nvSpPr>
        <p:spPr>
          <a:xfrm>
            <a:off x="10912554" y="2448639"/>
            <a:ext cx="2347198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Giorni di pratica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0199132" y="2854523"/>
            <a:ext cx="3774162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Mantieni un'abitudine per tre settimane prima di valutarne l'efficacia.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8171259" y="4112419"/>
            <a:ext cx="3774162" cy="619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66</a:t>
            </a:r>
            <a:endParaRPr lang="en-US" sz="4850" dirty="0"/>
          </a:p>
        </p:txBody>
      </p:sp>
      <p:sp>
        <p:nvSpPr>
          <p:cNvPr id="11" name="Text 8"/>
          <p:cNvSpPr/>
          <p:nvPr/>
        </p:nvSpPr>
        <p:spPr>
          <a:xfrm>
            <a:off x="8884682" y="4966573"/>
            <a:ext cx="2347198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Automatizzazione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171259" y="5372457"/>
            <a:ext cx="3774162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Tempo medio necessario per rendere automatica una nuova abitudine.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6143506" y="6184463"/>
            <a:ext cx="7829788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 il tuo piano personale oggi stesso. Ricorda che ogni grande viaggio inizia con un singolo passo.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6143506" y="6996470"/>
            <a:ext cx="7829788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consapevolezza è il tuo strumento più potente per trasformare le abitudini e la tua vita.</a:t>
            </a:r>
            <a:endParaRPr lang="en-US" sz="14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696226" y="2691547"/>
            <a:ext cx="4046870" cy="586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What you want also wants you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8783011" y="3286116"/>
            <a:ext cx="5017830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 outside and show the world the real value of your spirit and your biggest dreams. There are thousand of people waiting for you. </a:t>
            </a:r>
            <a:endParaRPr lang="en-US" sz="1450" dirty="0"/>
          </a:p>
        </p:txBody>
      </p:sp>
      <p:pic>
        <p:nvPicPr>
          <p:cNvPr id="16" name="Picture 15" descr="A person in uniform giving a presentation&#10;&#10;AI-generated content may be incorrect.">
            <a:extLst>
              <a:ext uri="{FF2B5EF4-FFF2-40B4-BE49-F238E27FC236}">
                <a16:creationId xmlns:a16="http://schemas.microsoft.com/office/drawing/2014/main" id="{FA2D9DB4-DD14-043F-A7B0-F6083359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3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in chairs holding signs&#10;&#10;AI-generated content may be incorrect.">
            <a:extLst>
              <a:ext uri="{FF2B5EF4-FFF2-40B4-BE49-F238E27FC236}">
                <a16:creationId xmlns:a16="http://schemas.microsoft.com/office/drawing/2014/main" id="{26FF2EFF-9466-6F4E-0B95-6D4EB013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98" b="-18598"/>
          <a:stretch/>
        </p:blipFill>
        <p:spPr>
          <a:xfrm>
            <a:off x="0" y="1554480"/>
            <a:ext cx="15098485" cy="83612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3110" y="1992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Iniziamo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Con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una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domanda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33109" y="250960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3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Come </a:t>
            </a:r>
            <a:r>
              <a:rPr lang="en-US" sz="3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Stai</a:t>
            </a:r>
            <a:r>
              <a:rPr lang="en-US" sz="3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? 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4035755" y="874956"/>
            <a:ext cx="81564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628352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BB9879A1-2438-80D0-27AB-9344B1785ED5}"/>
              </a:ext>
            </a:extLst>
          </p:cNvPr>
          <p:cNvSpPr/>
          <p:nvPr/>
        </p:nvSpPr>
        <p:spPr>
          <a:xfrm>
            <a:off x="6716877" y="873612"/>
            <a:ext cx="144283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Confuso</a:t>
            </a:r>
            <a:endParaRPr lang="en-US" sz="175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E71F47A0-6995-440A-9522-C617FAFA39C8}"/>
              </a:ext>
            </a:extLst>
          </p:cNvPr>
          <p:cNvSpPr/>
          <p:nvPr/>
        </p:nvSpPr>
        <p:spPr>
          <a:xfrm>
            <a:off x="9587077" y="851816"/>
            <a:ext cx="144283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Ottimista</a:t>
            </a:r>
            <a:endParaRPr lang="en-US" sz="175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ACC90D99-7C36-1E97-DF9C-C15D8EE4190B}"/>
              </a:ext>
            </a:extLst>
          </p:cNvPr>
          <p:cNvSpPr/>
          <p:nvPr/>
        </p:nvSpPr>
        <p:spPr>
          <a:xfrm>
            <a:off x="12457277" y="819762"/>
            <a:ext cx="144283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Inarestabile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91028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681" y="699135"/>
            <a:ext cx="7691438" cy="1297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L'Auto-sabotaggio: Cause e Meccanismi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2681" y="2540794"/>
            <a:ext cx="466844" cy="466844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290429" y="2579608"/>
            <a:ext cx="311229" cy="389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6887051" y="2540794"/>
            <a:ext cx="2594015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Definizione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887051" y="2989421"/>
            <a:ext cx="3067645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L'auto-sabotaggio si verifica quando adottiamo comportamenti che ostacolano il nostro successo. Spesso accade inconsciamente.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162223" y="2540794"/>
            <a:ext cx="466844" cy="466844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239970" y="2579608"/>
            <a:ext cx="311229" cy="389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10836593" y="2540794"/>
            <a:ext cx="277629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Meccanismi Cerebrali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0836593" y="2989421"/>
            <a:ext cx="3067645" cy="16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L'amigdala attiva risposte di paura quando usciamo dalla zona di comfort. Il cervello preferisce la sicurezza al cambiamento.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12681" y="5090041"/>
            <a:ext cx="466844" cy="466844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290429" y="5128855"/>
            <a:ext cx="311229" cy="389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6887051" y="5090041"/>
            <a:ext cx="284487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Comportamenti Tipici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887051" y="5538668"/>
            <a:ext cx="3067645" cy="1991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Procrastinazione, perfezionismo e autocritica eccessiva sono forme comuni di auto-sabotaggio. Questi modelli sono difficili da riconoscere.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10162223" y="5090041"/>
            <a:ext cx="466844" cy="466844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10239970" y="5128855"/>
            <a:ext cx="311229" cy="389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10836593" y="5090041"/>
            <a:ext cx="2988588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Rifiuto al cambiamento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0836593" y="5538668"/>
            <a:ext cx="3067645" cy="1991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Siamo abituati a credere che imparare nuove cose sia noioso e stancante, eppure da piccoli non la pensavamo così, altrimenti nessuno saprebbe parlare. 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737" y="592931"/>
            <a:ext cx="6262211" cy="673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Tipologie di sabotaggio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37" y="1832729"/>
            <a:ext cx="3824049" cy="38240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737" y="5899309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Bias Cognitivi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54737" y="6451878"/>
            <a:ext cx="402240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Quelle cose che ti hanno detto da bambino e che ancora credi facciano parte di te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783" y="1832729"/>
            <a:ext cx="3824049" cy="382404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10783" y="5899309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Contesto tossico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5310783" y="6451878"/>
            <a:ext cx="402240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Persone, amici, familiari e colleghi e con vedono il futuro così come lo vorresti vedere tu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828" y="1832729"/>
            <a:ext cx="3824049" cy="38240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66828" y="5899309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Abitudini errate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9866828" y="6451878"/>
            <a:ext cx="402240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Abitudini più forti di te, che ti sembrano impossibili da scardinare e che non ti lasciano prendere il volo.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119" y="598765"/>
            <a:ext cx="9141381" cy="680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Il Ciclo dell'Abitudine (Habit Loop)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1956078" y="3332678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Segnale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62119" y="3803452"/>
            <a:ext cx="3915847" cy="696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trigger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che attiva il comportamento automatico.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377" y="1714619"/>
            <a:ext cx="4403646" cy="440364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33918" y="3447812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2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9843611" y="2150031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Routine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843611" y="2620804"/>
            <a:ext cx="4024670" cy="696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L'azione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comportamento vero e proprio.</a:t>
            </a:r>
            <a:endParaRPr lang="en-US" sz="17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377" y="1714619"/>
            <a:ext cx="4403646" cy="440364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40898" y="2530316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2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50" dirty="0"/>
          </a:p>
        </p:txBody>
      </p:sp>
      <p:sp>
        <p:nvSpPr>
          <p:cNvPr id="11" name="Text 7"/>
          <p:cNvSpPr/>
          <p:nvPr/>
        </p:nvSpPr>
        <p:spPr>
          <a:xfrm>
            <a:off x="9843611" y="4515207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Ricompensa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9843611" y="4985980"/>
            <a:ext cx="4024670" cy="696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 beneficio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che il cervello riceve dopo l'abitudine.</a:t>
            </a:r>
            <a:endParaRPr lang="en-US" sz="17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377" y="1714619"/>
            <a:ext cx="4403646" cy="440364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81912" y="5160169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2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50" dirty="0"/>
          </a:p>
        </p:txBody>
      </p:sp>
      <p:sp>
        <p:nvSpPr>
          <p:cNvPr id="15" name="Text 10"/>
          <p:cNvSpPr/>
          <p:nvPr/>
        </p:nvSpPr>
        <p:spPr>
          <a:xfrm>
            <a:off x="762119" y="6363176"/>
            <a:ext cx="13106162" cy="696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 cervello crea connessioni neurali più forti ad ogni ripetizione. Con il tempo, questi percorsi richiedono sempre meno energia cosciente.</a:t>
            </a:r>
            <a:endParaRPr lang="en-US" sz="1700" dirty="0"/>
          </a:p>
        </p:txBody>
      </p:sp>
      <p:sp>
        <p:nvSpPr>
          <p:cNvPr id="16" name="Text 11"/>
          <p:cNvSpPr/>
          <p:nvPr/>
        </p:nvSpPr>
        <p:spPr>
          <a:xfrm>
            <a:off x="762119" y="7304842"/>
            <a:ext cx="13106162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Riconoscere i propri cicli è il primo passo per modificarli. 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4356" y="621149"/>
            <a:ext cx="7017425" cy="703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Creare Abitudini Vincenti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356" y="1662470"/>
            <a:ext cx="1125736" cy="165746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37753" y="1887617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Identificare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37753" y="2374463"/>
            <a:ext cx="6104692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Riconosci le abitudini che vuoi cambiare. Analizza quando e perché si verificano.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356" y="3319939"/>
            <a:ext cx="1125736" cy="165746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37753" y="3545086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Sostituire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37753" y="4031933"/>
            <a:ext cx="6104692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Mantieni lo stesso segnale e ricompensa. Cambia solo la routine con un'alternativa positiva.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356" y="4977408"/>
            <a:ext cx="1125736" cy="16574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37753" y="5202555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Ripetere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37753" y="5689402"/>
            <a:ext cx="6104692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Pratica con costanza per almeno 66 giorni. Questo è il tempo medio per automatizzare un'abitudine.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6274356" y="6888123"/>
            <a:ext cx="7568089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chiave è la costanza, non la perfezione. Piccoli passi quotidiani portano a grandi cambiamenti.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36495"/>
            <a:ext cx="73143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Le 4 aree della tua crescita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8543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Inconsapevole Ignorante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92763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Consapevole Ignorante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36983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Inconsapevole competente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81203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Consapevole Competente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43008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8446"/>
            <a:ext cx="104836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Satori: Il Momento dell'Illuminazione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060853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67688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357217" y="2287667"/>
            <a:ext cx="31213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Intuizione improvvisa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2778085"/>
            <a:ext cx="56402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Comprensione istantanea di una verità fondamentale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380899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424476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892" y="387858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6433304" y="36512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Risveglio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141708"/>
            <a:ext cx="502146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Passaggio dalla incoscienza alla consapevolezza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4744522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4788098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94773" y="524220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7509272" y="5014913"/>
            <a:ext cx="33842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Comprensione profonda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5505331"/>
            <a:ext cx="484632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Visione chiara che trascende il pensiero logico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3501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Nel contesto delle abitudini, Satori rappresenta il momento in cui si comprende veramente il proprio comportamento.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696825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Questa illuminazione è spesso il catalizzatore necessario per il cambiamento duraturo.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930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Il Ruolo della Consapevolezza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Mindfulness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375660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Pratica dell'attenzione al momento presente. Aiuta a notare i segnali che innescano le abitudini negative.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19901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Esercizi Quotidiani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375660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Osservare il respiro per 5 minuti. Mangiare consapevolmente. Camminare prestando attenzione alle sensazioni.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51421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28224" y="5885855"/>
            <a:ext cx="37845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Superare l'Auto-sabotaggio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376273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consapevolezza interrompe il pilota automatico. Permette di inserire una pausa tra stimolo e risposta.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928</Words>
  <Application>Microsoft Office PowerPoint</Application>
  <PresentationFormat>Custom</PresentationFormat>
  <Paragraphs>135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Open Sans</vt:lpstr>
      <vt:lpstr>Open Sans Bold</vt:lpstr>
      <vt:lpstr>Merriweather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Marco Polito</cp:lastModifiedBy>
  <cp:revision>3</cp:revision>
  <dcterms:created xsi:type="dcterms:W3CDTF">2025-03-10T13:35:14Z</dcterms:created>
  <dcterms:modified xsi:type="dcterms:W3CDTF">2025-03-11T10:26:36Z</dcterms:modified>
</cp:coreProperties>
</file>